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79" r:id="rId3"/>
    <p:sldId id="261" r:id="rId4"/>
    <p:sldId id="256"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57" r:id="rId19"/>
    <p:sldId id="280" r:id="rId20"/>
    <p:sldId id="281" r:id="rId21"/>
    <p:sldId id="276" r:id="rId22"/>
    <p:sldId id="275" r:id="rId23"/>
    <p:sldId id="283" r:id="rId24"/>
    <p:sldId id="273" r:id="rId25"/>
    <p:sldId id="278" r:id="rId26"/>
    <p:sldId id="284" r:id="rId27"/>
    <p:sldId id="285" r:id="rId28"/>
    <p:sldId id="277" r:id="rId29"/>
    <p:sldId id="282" r:id="rId30"/>
    <p:sldId id="296" r:id="rId31"/>
    <p:sldId id="295" r:id="rId32"/>
    <p:sldId id="286" r:id="rId33"/>
    <p:sldId id="294" r:id="rId34"/>
    <p:sldId id="297" r:id="rId35"/>
    <p:sldId id="293" r:id="rId36"/>
    <p:sldId id="287" r:id="rId37"/>
    <p:sldId id="292" r:id="rId38"/>
    <p:sldId id="298" r:id="rId39"/>
    <p:sldId id="299" r:id="rId40"/>
    <p:sldId id="300" r:id="rId41"/>
    <p:sldId id="288" r:id="rId42"/>
    <p:sldId id="308" r:id="rId43"/>
    <p:sldId id="306" r:id="rId44"/>
    <p:sldId id="290" r:id="rId45"/>
    <p:sldId id="301" r:id="rId46"/>
    <p:sldId id="305" r:id="rId47"/>
    <p:sldId id="307" r:id="rId48"/>
    <p:sldId id="289" r:id="rId49"/>
    <p:sldId id="303" r:id="rId50"/>
    <p:sldId id="302" r:id="rId51"/>
    <p:sldId id="304" r:id="rId52"/>
    <p:sldId id="291"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6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7/13/10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7/13/10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7/13/10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7/13/10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27A89EA-B3DE-4446-BEB9-14AE4CFC8045}" type="datetimeFigureOut">
              <a:rPr lang="en-US" smtClean="0"/>
              <a:pPr/>
              <a:t>7/13/10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27A89EA-B3DE-4446-BEB9-14AE4CFC8045}" type="datetimeFigureOut">
              <a:rPr lang="en-US" smtClean="0"/>
              <a:pPr/>
              <a:t>7/13/10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27A89EA-B3DE-4446-BEB9-14AE4CFC8045}" type="datetimeFigureOut">
              <a:rPr lang="en-US" smtClean="0"/>
              <a:pPr/>
              <a:t>7/13/10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27A89EA-B3DE-4446-BEB9-14AE4CFC8045}" type="datetimeFigureOut">
              <a:rPr lang="en-US" smtClean="0"/>
              <a:pPr/>
              <a:t>7/13/10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A89EA-B3DE-4446-BEB9-14AE4CFC8045}" type="datetimeFigureOut">
              <a:rPr lang="en-US" smtClean="0"/>
              <a:pPr/>
              <a:t>7/13/10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27A89EA-B3DE-4446-BEB9-14AE4CFC8045}" type="datetimeFigureOut">
              <a:rPr lang="en-US" smtClean="0"/>
              <a:pPr/>
              <a:t>7/13/10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27A89EA-B3DE-4446-BEB9-14AE4CFC8045}" type="datetimeFigureOut">
              <a:rPr lang="en-US" smtClean="0"/>
              <a:pPr/>
              <a:t>7/13/10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A89EA-B3DE-4446-BEB9-14AE4CFC8045}" type="datetimeFigureOut">
              <a:rPr lang="en-US" smtClean="0"/>
              <a:pPr/>
              <a:t>7/13/10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526DB-A5F1-C641-90A8-1C9ED3A265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Lexical </a:t>
            </a:r>
            <a:r>
              <a:rPr lang="en-US" i="1" dirty="0" err="1" smtClean="0"/>
              <a:t>v</a:t>
            </a:r>
            <a:r>
              <a:rPr lang="en-US" dirty="0" smtClean="0"/>
              <a:t> Grammatical Clues</a:t>
            </a:r>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10" name="TextBox 9"/>
          <p:cNvSpPr txBox="1"/>
          <p:nvPr/>
        </p:nvSpPr>
        <p:spPr>
          <a:xfrm>
            <a:off x="1807636" y="6027003"/>
            <a:ext cx="7164754" cy="584776"/>
          </a:xfrm>
          <a:prstGeom prst="rect">
            <a:avLst/>
          </a:prstGeom>
          <a:noFill/>
        </p:spPr>
        <p:txBody>
          <a:bodyPr wrap="square" rtlCol="0">
            <a:spAutoFit/>
          </a:bodyPr>
          <a:lstStyle/>
          <a:p>
            <a:pPr algn="r"/>
            <a:r>
              <a:rPr lang="en-US" sz="1600" dirty="0" smtClean="0"/>
              <a:t>Saturn</a:t>
            </a:r>
          </a:p>
          <a:p>
            <a:pPr algn="r"/>
            <a:r>
              <a:rPr lang="en-US" sz="1600" dirty="0" err="1" smtClean="0"/>
              <a:t>http://www.facts-about.org.uk/science-planet-saturn-planet-info.htm</a:t>
            </a:r>
            <a:endParaRPr lang="en-US" sz="1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a:t>
            </a:r>
            <a:r>
              <a:rPr lang="en-US" dirty="0" smtClean="0">
                <a:solidFill>
                  <a:srgbClr val="FF0000"/>
                </a:solidFill>
              </a:rPr>
              <a:t>Lexical </a:t>
            </a:r>
            <a:r>
              <a:rPr lang="en-US" i="1" dirty="0" err="1" smtClean="0"/>
              <a:t>v</a:t>
            </a:r>
            <a:r>
              <a:rPr lang="en-US" dirty="0" smtClean="0"/>
              <a:t> Grammatical Clues</a:t>
            </a: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Lexical </a:t>
            </a:r>
            <a:r>
              <a:rPr lang="en-US" i="1" dirty="0" err="1" smtClean="0"/>
              <a:t>v</a:t>
            </a:r>
            <a:r>
              <a:rPr lang="en-US" dirty="0" smtClean="0"/>
              <a:t> </a:t>
            </a:r>
            <a:r>
              <a:rPr lang="en-US" dirty="0" smtClean="0">
                <a:solidFill>
                  <a:srgbClr val="FF0000"/>
                </a:solidFill>
              </a:rPr>
              <a:t>Grammatical </a:t>
            </a:r>
            <a:r>
              <a:rPr lang="en-US" dirty="0" smtClean="0"/>
              <a:t>Clues</a:t>
            </a:r>
            <a:endParaRPr lang="en-US"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441682"/>
            <a:ext cx="7276302" cy="2520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667816" y="4279913"/>
            <a:ext cx="461428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667816" y="4279913"/>
            <a:ext cx="461428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45785" y="4279913"/>
            <a:ext cx="383631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2357036"/>
            <a:ext cx="7276301" cy="16053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869495" y="1759194"/>
            <a:ext cx="7276301" cy="2746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5" name="TextBox 4"/>
          <p:cNvSpPr txBox="1"/>
          <p:nvPr/>
        </p:nvSpPr>
        <p:spPr>
          <a:xfrm>
            <a:off x="4770783" y="5206073"/>
            <a:ext cx="3375014" cy="923330"/>
          </a:xfrm>
          <a:prstGeom prst="rect">
            <a:avLst/>
          </a:prstGeom>
          <a:noFill/>
        </p:spPr>
        <p:txBody>
          <a:bodyPr wrap="square" rtlCol="0">
            <a:spAutoFit/>
          </a:bodyPr>
          <a:lstStyle/>
          <a:p>
            <a:endParaRPr lang="en-US" dirty="0" smtClean="0"/>
          </a:p>
          <a:p>
            <a:r>
              <a:rPr lang="en-US" dirty="0" smtClean="0">
                <a:solidFill>
                  <a:srgbClr val="FF0000"/>
                </a:solidFill>
              </a:rPr>
              <a:t>History of the Bassoon</a:t>
            </a:r>
          </a:p>
          <a:p>
            <a:r>
              <a:rPr lang="en-US" dirty="0" smtClean="0">
                <a:solidFill>
                  <a:srgbClr val="FF0000"/>
                </a:solidFill>
              </a:rPr>
              <a:t>http://</a:t>
            </a:r>
            <a:r>
              <a:rPr lang="en-US" dirty="0" err="1" smtClean="0">
                <a:solidFill>
                  <a:srgbClr val="FF0000"/>
                </a:solidFill>
              </a:rPr>
              <a:t>library.thinkquest.org</a:t>
            </a:r>
            <a:endParaRPr lang="en-US" dirty="0">
              <a:solidFill>
                <a:srgbClr val="FF00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0" y="-2822215"/>
            <a:ext cx="10288072" cy="9680215"/>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66103" y="-904462"/>
            <a:ext cx="9510103" cy="7762462"/>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144072" y="552403"/>
            <a:ext cx="10288072" cy="8227965"/>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66103" y="-904462"/>
            <a:ext cx="8852193"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872927" y="1121308"/>
            <a:ext cx="7990707"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p:nvSpPr>
        <p:spPr>
          <a:xfrm>
            <a:off x="1025327" y="1273708"/>
            <a:ext cx="7990707"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457629" y="1441682"/>
            <a:ext cx="8852193"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3894829" cy="4524316"/>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067420" y="0"/>
            <a:ext cx="930639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838201"/>
            <a:ext cx="8198928" cy="55790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3894829" cy="4524316"/>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75901"/>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6811031" cy="2585323"/>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717292" y="985969"/>
            <a:ext cx="9534101" cy="5872031"/>
          </a:xfrm>
          <a:prstGeom prst="frame">
            <a:avLst>
              <a:gd name="adj1" fmla="val 3596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6811031" cy="2585323"/>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75901"/>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606815" y="1240913"/>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0" y="-1610865"/>
            <a:ext cx="10585470" cy="6713961"/>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023024" y="1187583"/>
            <a:ext cx="10585470" cy="7272493"/>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1587487"/>
            <a:ext cx="8198928" cy="48297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04139"/>
            <a:ext cx="10585470" cy="6713961"/>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35638" y="2368477"/>
            <a:ext cx="7796215" cy="2585323"/>
          </a:xfrm>
          <a:prstGeom prst="rect">
            <a:avLst/>
          </a:prstGeom>
          <a:noFill/>
        </p:spPr>
        <p:txBody>
          <a:bodyPr wrap="square" rtlCol="0">
            <a:spAutoFit/>
          </a:bodyPr>
          <a:lstStyle/>
          <a:p>
            <a:pPr marL="342900" indent="-342900" algn="ctr"/>
            <a:r>
              <a:rPr lang="en-US" sz="5400" dirty="0" smtClean="0"/>
              <a:t>What do I need to do to make you more confident in this activity?</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560371" y="2412577"/>
            <a:ext cx="8173030" cy="3923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TotalTime>
  <Words>7567</Words>
  <Application>Microsoft Macintosh PowerPoint</Application>
  <PresentationFormat>On-screen Show (4:3)</PresentationFormat>
  <Paragraphs>149</Paragraphs>
  <Slides>52</Slides>
  <Notes>0</Notes>
  <HiddenSlides>0</HiddenSlides>
  <MMClips>0</MMClips>
  <ScaleCrop>false</ScaleCrop>
  <HeadingPairs>
    <vt:vector size="4" baseType="variant">
      <vt:variant>
        <vt:lpstr>Design Template</vt:lpstr>
      </vt:variant>
      <vt:variant>
        <vt:i4>1</vt:i4>
      </vt:variant>
      <vt:variant>
        <vt:lpstr>Slide Titles</vt:lpstr>
      </vt:variant>
      <vt:variant>
        <vt:i4>52</vt:i4>
      </vt:variant>
    </vt:vector>
  </HeadingPairs>
  <TitlesOfParts>
    <vt:vector size="53" baseType="lpstr">
      <vt:lpstr>Office Theme</vt:lpstr>
      <vt:lpstr>How we Read: Exploring Lexical v Grammatical Clues</vt:lpstr>
      <vt:lpstr>How we Read: Exploring Lexical v Grammatical Clues</vt:lpstr>
      <vt:lpstr>Slide 3</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How we Read: Exploring Lexical v Grammatical Clues</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dc:title>
  <dc:creator>Geoff Barton</dc:creator>
  <cp:lastModifiedBy>Geoff Barton</cp:lastModifiedBy>
  <cp:revision>8</cp:revision>
  <dcterms:created xsi:type="dcterms:W3CDTF">2010-07-13T04:42:15Z</dcterms:created>
  <dcterms:modified xsi:type="dcterms:W3CDTF">2010-07-13T04:54:21Z</dcterms:modified>
</cp:coreProperties>
</file>